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321" r:id="rId2"/>
    <p:sldId id="322" r:id="rId3"/>
    <p:sldId id="323" r:id="rId4"/>
    <p:sldId id="315" r:id="rId5"/>
    <p:sldId id="317" r:id="rId6"/>
    <p:sldId id="318" r:id="rId7"/>
    <p:sldId id="324" r:id="rId8"/>
    <p:sldId id="260" r:id="rId9"/>
    <p:sldId id="262" r:id="rId10"/>
    <p:sldId id="263" r:id="rId11"/>
    <p:sldId id="258" r:id="rId12"/>
    <p:sldId id="259" r:id="rId13"/>
    <p:sldId id="261" r:id="rId14"/>
    <p:sldId id="267" r:id="rId15"/>
    <p:sldId id="268" r:id="rId16"/>
    <p:sldId id="272" r:id="rId17"/>
    <p:sldId id="269" r:id="rId18"/>
    <p:sldId id="270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57" r:id="rId28"/>
    <p:sldId id="319" r:id="rId29"/>
    <p:sldId id="283" r:id="rId30"/>
    <p:sldId id="280" r:id="rId31"/>
    <p:sldId id="281" r:id="rId32"/>
    <p:sldId id="282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5" d="100"/>
          <a:sy n="95" d="100"/>
        </p:scale>
        <p:origin x="-1480" y="3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44FFF-1052-E24C-A6A9-6D960FEF20F9}" type="datetimeFigureOut">
              <a:rPr lang="en-US" smtClean="0"/>
              <a:t>01/02/15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D78BA-0793-EE4F-AB0C-D7E19B25C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65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medialabufrj.net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D78BA-0793-EE4F-AB0C-D7E19B25CD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68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Drone FANFEST Copacabana FIFA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862F4-377C-864D-8560-271959B1DD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11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Fonte</a:t>
            </a:r>
            <a:r>
              <a:rPr lang="en-US" dirty="0" smtClean="0"/>
              <a:t>: http://</a:t>
            </a:r>
            <a:r>
              <a:rPr lang="en-US" dirty="0" err="1" smtClean="0"/>
              <a:t>www.brasil.gov.br</a:t>
            </a:r>
            <a:r>
              <a:rPr lang="en-US" dirty="0" smtClean="0"/>
              <a:t>/</a:t>
            </a:r>
            <a:r>
              <a:rPr lang="en-US" dirty="0" err="1" smtClean="0"/>
              <a:t>cidadania</a:t>
            </a:r>
            <a:r>
              <a:rPr lang="en-US" dirty="0" smtClean="0"/>
              <a:t>-e-</a:t>
            </a:r>
            <a:r>
              <a:rPr lang="en-US" dirty="0" err="1" smtClean="0"/>
              <a:t>justica</a:t>
            </a:r>
            <a:r>
              <a:rPr lang="en-US" dirty="0" smtClean="0"/>
              <a:t>/2014/05/estados-sedes-recebem-delegacias-moveis-para-facilitar-atendimento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</a:t>
            </a:r>
            <a:r>
              <a:rPr lang="en-US" dirty="0" err="1" smtClean="0"/>
              <a:t>Cellebrite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empresa</a:t>
            </a:r>
            <a:r>
              <a:rPr lang="en-US" dirty="0" smtClean="0"/>
              <a:t> </a:t>
            </a:r>
            <a:r>
              <a:rPr lang="en-US" dirty="0" err="1" smtClean="0"/>
              <a:t>israelense</a:t>
            </a:r>
            <a:r>
              <a:rPr lang="en-US" dirty="0" smtClean="0"/>
              <a:t> </a:t>
            </a:r>
            <a:r>
              <a:rPr lang="en-US" dirty="0" err="1" smtClean="0"/>
              <a:t>conhecida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tecnologia</a:t>
            </a:r>
            <a:r>
              <a:rPr lang="en-US" dirty="0" smtClean="0"/>
              <a:t> de </a:t>
            </a:r>
            <a:r>
              <a:rPr lang="en-US" dirty="0" err="1" smtClean="0"/>
              <a:t>extração</a:t>
            </a:r>
            <a:r>
              <a:rPr lang="en-US" dirty="0" smtClean="0"/>
              <a:t> de dados de </a:t>
            </a:r>
            <a:r>
              <a:rPr lang="en-US" dirty="0" err="1" smtClean="0"/>
              <a:t>celulares</a:t>
            </a:r>
            <a:r>
              <a:rPr lang="en-US" dirty="0" smtClean="0"/>
              <a:t>, </a:t>
            </a:r>
            <a:r>
              <a:rPr lang="en-US" dirty="0" err="1" smtClean="0"/>
              <a:t>uma</a:t>
            </a:r>
            <a:r>
              <a:rPr lang="en-US" dirty="0" smtClean="0"/>
              <a:t> das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avançadas</a:t>
            </a:r>
            <a:r>
              <a:rPr lang="en-US" dirty="0" smtClean="0"/>
              <a:t> do </a:t>
            </a:r>
            <a:r>
              <a:rPr lang="en-US" dirty="0" err="1" smtClean="0"/>
              <a:t>mundo</a:t>
            </a:r>
            <a:r>
              <a:rPr lang="en-US" dirty="0" smtClean="0"/>
              <a:t> – </a:t>
            </a:r>
            <a:r>
              <a:rPr lang="en-US" dirty="0" err="1" smtClean="0"/>
              <a:t>segundo</a:t>
            </a:r>
            <a:r>
              <a:rPr lang="en-US" dirty="0" smtClean="0"/>
              <a:t> a </a:t>
            </a:r>
            <a:r>
              <a:rPr lang="en-US" dirty="0" err="1" smtClean="0"/>
              <a:t>própria</a:t>
            </a:r>
            <a:r>
              <a:rPr lang="en-US" dirty="0" smtClean="0"/>
              <a:t> </a:t>
            </a:r>
            <a:r>
              <a:rPr lang="en-US" dirty="0" err="1" smtClean="0"/>
              <a:t>empresa</a:t>
            </a:r>
            <a:r>
              <a:rPr lang="en-US" dirty="0" smtClean="0"/>
              <a:t>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dispositivo</a:t>
            </a:r>
            <a:r>
              <a:rPr lang="en-US" dirty="0" smtClean="0"/>
              <a:t> UFED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usado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policiais</a:t>
            </a:r>
            <a:r>
              <a:rPr lang="en-US" dirty="0" smtClean="0"/>
              <a:t>, </a:t>
            </a:r>
            <a:r>
              <a:rPr lang="en-US" dirty="0" err="1" smtClean="0"/>
              <a:t>militares</a:t>
            </a:r>
            <a:r>
              <a:rPr lang="en-US" dirty="0" smtClean="0"/>
              <a:t> e </a:t>
            </a:r>
            <a:r>
              <a:rPr lang="en-US" dirty="0" err="1" smtClean="0"/>
              <a:t>serviços</a:t>
            </a:r>
            <a:r>
              <a:rPr lang="en-US" dirty="0" smtClean="0"/>
              <a:t> de </a:t>
            </a:r>
            <a:r>
              <a:rPr lang="en-US" dirty="0" err="1" smtClean="0"/>
              <a:t>inteligência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de 60 </a:t>
            </a:r>
            <a:r>
              <a:rPr lang="en-US" dirty="0" err="1" smtClean="0"/>
              <a:t>países</a:t>
            </a:r>
            <a:r>
              <a:rPr lang="en-US" dirty="0" smtClean="0"/>
              <a:t>. </a:t>
            </a:r>
            <a:r>
              <a:rPr lang="en-US" dirty="0" err="1" smtClean="0"/>
              <a:t>Capaz</a:t>
            </a:r>
            <a:r>
              <a:rPr lang="en-US" dirty="0" smtClean="0"/>
              <a:t> de </a:t>
            </a:r>
            <a:r>
              <a:rPr lang="en-US" dirty="0" err="1" smtClean="0"/>
              <a:t>extrair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mesmo</a:t>
            </a:r>
            <a:r>
              <a:rPr lang="en-US" dirty="0" smtClean="0"/>
              <a:t> dados </a:t>
            </a:r>
            <a:r>
              <a:rPr lang="en-US" dirty="0" err="1" smtClean="0"/>
              <a:t>apagados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ocultos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equipamentos</a:t>
            </a:r>
            <a:r>
              <a:rPr lang="en-US" dirty="0" smtClean="0"/>
              <a:t> iPhone 5, </a:t>
            </a:r>
            <a:r>
              <a:rPr lang="en-US" dirty="0" err="1" smtClean="0"/>
              <a:t>Blacknerry</a:t>
            </a:r>
            <a:r>
              <a:rPr lang="en-US" dirty="0" smtClean="0"/>
              <a:t>, e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sistemas</a:t>
            </a:r>
            <a:r>
              <a:rPr lang="en-US" dirty="0" smtClean="0"/>
              <a:t> </a:t>
            </a:r>
            <a:r>
              <a:rPr lang="en-US" dirty="0" err="1" smtClean="0"/>
              <a:t>operacionais</a:t>
            </a:r>
            <a:r>
              <a:rPr lang="en-US" dirty="0" smtClean="0"/>
              <a:t> iOS-6 e Android 4.1, o </a:t>
            </a:r>
            <a:r>
              <a:rPr lang="en-US" dirty="0" err="1" smtClean="0"/>
              <a:t>dispositivo</a:t>
            </a:r>
            <a:r>
              <a:rPr lang="en-US" dirty="0" smtClean="0"/>
              <a:t> </a:t>
            </a:r>
            <a:r>
              <a:rPr lang="en-US" dirty="0" err="1" smtClean="0"/>
              <a:t>também</a:t>
            </a:r>
            <a:r>
              <a:rPr lang="en-US" dirty="0" smtClean="0"/>
              <a:t> </a:t>
            </a:r>
            <a:r>
              <a:rPr lang="en-US" dirty="0" err="1" smtClean="0"/>
              <a:t>permite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extraia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locais</a:t>
            </a:r>
            <a:r>
              <a:rPr lang="en-US" dirty="0" smtClean="0"/>
              <a:t> </a:t>
            </a:r>
            <a:r>
              <a:rPr lang="en-US" dirty="0" err="1" smtClean="0"/>
              <a:t>onde</a:t>
            </a:r>
            <a:r>
              <a:rPr lang="en-US" dirty="0" smtClean="0"/>
              <a:t> o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proprietário</a:t>
            </a:r>
            <a:r>
              <a:rPr lang="en-US" dirty="0" smtClean="0"/>
              <a:t> </a:t>
            </a:r>
            <a:r>
              <a:rPr lang="en-US" dirty="0" err="1" smtClean="0"/>
              <a:t>esteve</a:t>
            </a:r>
            <a:r>
              <a:rPr lang="en-US" dirty="0" smtClean="0"/>
              <a:t> a </a:t>
            </a:r>
            <a:r>
              <a:rPr lang="en-US" dirty="0" err="1" smtClean="0"/>
              <a:t>partir</a:t>
            </a:r>
            <a:r>
              <a:rPr lang="en-US" dirty="0" smtClean="0"/>
              <a:t> das </a:t>
            </a:r>
            <a:r>
              <a:rPr lang="en-US" dirty="0" err="1" smtClean="0"/>
              <a:t>antenas</a:t>
            </a:r>
            <a:r>
              <a:rPr lang="en-US" dirty="0" smtClean="0"/>
              <a:t> </a:t>
            </a:r>
            <a:r>
              <a:rPr lang="en-US" dirty="0" err="1" smtClean="0"/>
              <a:t>utilizadas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ele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862F4-377C-864D-8560-271959B1DD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35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Medialabufrj</a:t>
            </a:r>
            <a:r>
              <a:rPr lang="en-US" dirty="0" smtClean="0"/>
              <a:t>/</a:t>
            </a:r>
            <a:r>
              <a:rPr lang="en-US" dirty="0" err="1" smtClean="0"/>
              <a:t>mnemopolis</a:t>
            </a:r>
            <a:r>
              <a:rPr lang="en-US" dirty="0" smtClean="0"/>
              <a:t>/atlas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D78BA-0793-EE4F-AB0C-D7E19B25CD9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68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Favela da </a:t>
            </a:r>
            <a:r>
              <a:rPr lang="en-US" dirty="0" err="1" smtClean="0"/>
              <a:t>Maré</a:t>
            </a:r>
            <a:r>
              <a:rPr lang="en-US" dirty="0" smtClean="0"/>
              <a:t>/</a:t>
            </a:r>
            <a:r>
              <a:rPr lang="en-US" dirty="0" err="1" smtClean="0"/>
              <a:t>FanFest</a:t>
            </a:r>
            <a:r>
              <a:rPr lang="en-US" dirty="0" smtClean="0"/>
              <a:t> Copacabana (Drone)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862F4-377C-864D-8560-271959B1DDB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99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Favela da </a:t>
            </a:r>
            <a:r>
              <a:rPr lang="en-US" dirty="0" err="1" smtClean="0"/>
              <a:t>Maré</a:t>
            </a:r>
            <a:r>
              <a:rPr lang="en-US" dirty="0" smtClean="0"/>
              <a:t>/</a:t>
            </a:r>
            <a:r>
              <a:rPr lang="en-US" dirty="0" err="1" smtClean="0"/>
              <a:t>FanFest</a:t>
            </a:r>
            <a:r>
              <a:rPr lang="en-US" dirty="0" smtClean="0"/>
              <a:t> Copacabana (Drone)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862F4-377C-864D-8560-271959B1DDB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99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 drone do </a:t>
            </a:r>
            <a:r>
              <a:rPr lang="en-US" dirty="0" err="1" smtClean="0"/>
              <a:t>Exército</a:t>
            </a:r>
            <a:r>
              <a:rPr lang="en-US" dirty="0" smtClean="0"/>
              <a:t> </a:t>
            </a:r>
            <a:r>
              <a:rPr lang="en-US" dirty="0" err="1" smtClean="0"/>
              <a:t>israelense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será</a:t>
            </a:r>
            <a:r>
              <a:rPr lang="en-US" dirty="0" smtClean="0"/>
              <a:t> </a:t>
            </a:r>
            <a:r>
              <a:rPr lang="en-US" dirty="0" err="1" smtClean="0"/>
              <a:t>usado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Brasil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Copa do </a:t>
            </a:r>
            <a:r>
              <a:rPr lang="en-US" dirty="0" err="1" smtClean="0"/>
              <a:t>Mundo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smtClean="0"/>
              <a:t>O novo drone, </a:t>
            </a:r>
            <a:r>
              <a:rPr lang="en-US" dirty="0" err="1" smtClean="0"/>
              <a:t>chamado</a:t>
            </a:r>
            <a:r>
              <a:rPr lang="en-US" dirty="0" smtClean="0"/>
              <a:t> de Hermes 900, tem </a:t>
            </a:r>
            <a:r>
              <a:rPr lang="en-US" dirty="0" err="1" smtClean="0"/>
              <a:t>autonomia</a:t>
            </a:r>
            <a:r>
              <a:rPr lang="en-US" dirty="0" smtClean="0"/>
              <a:t> de </a:t>
            </a:r>
            <a:r>
              <a:rPr lang="en-US" dirty="0" err="1" smtClean="0"/>
              <a:t>voo</a:t>
            </a:r>
            <a:r>
              <a:rPr lang="en-US" dirty="0" smtClean="0"/>
              <a:t> de 36 </a:t>
            </a:r>
            <a:r>
              <a:rPr lang="en-US" dirty="0" err="1" smtClean="0"/>
              <a:t>horas</a:t>
            </a:r>
            <a:r>
              <a:rPr lang="en-US" dirty="0" smtClean="0"/>
              <a:t> e </a:t>
            </a:r>
            <a:r>
              <a:rPr lang="en-US" dirty="0" err="1" smtClean="0"/>
              <a:t>chega</a:t>
            </a:r>
            <a:r>
              <a:rPr lang="en-US" dirty="0" smtClean="0"/>
              <a:t> a 9 mil metros de </a:t>
            </a:r>
            <a:r>
              <a:rPr lang="en-US" dirty="0" err="1" smtClean="0"/>
              <a:t>altura</a:t>
            </a:r>
            <a:r>
              <a:rPr lang="en-US" dirty="0" smtClean="0"/>
              <a:t> e </a:t>
            </a:r>
            <a:r>
              <a:rPr lang="en-US" dirty="0" err="1" smtClean="0"/>
              <a:t>será</a:t>
            </a:r>
            <a:r>
              <a:rPr lang="en-US" dirty="0" smtClean="0"/>
              <a:t> </a:t>
            </a:r>
            <a:r>
              <a:rPr lang="en-US" dirty="0" err="1" smtClean="0"/>
              <a:t>utilizado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vigilância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zonas</a:t>
            </a:r>
            <a:r>
              <a:rPr lang="en-US" dirty="0" smtClean="0"/>
              <a:t> de </a:t>
            </a:r>
            <a:r>
              <a:rPr lang="en-US" dirty="0" err="1" smtClean="0"/>
              <a:t>grande</a:t>
            </a:r>
            <a:r>
              <a:rPr lang="en-US" dirty="0" smtClean="0"/>
              <a:t> </a:t>
            </a:r>
            <a:r>
              <a:rPr lang="en-US" dirty="0" err="1" smtClean="0"/>
              <a:t>acumulação</a:t>
            </a:r>
            <a:r>
              <a:rPr lang="en-US" dirty="0" smtClean="0"/>
              <a:t> de </a:t>
            </a:r>
            <a:r>
              <a:rPr lang="en-US" dirty="0" err="1" smtClean="0"/>
              <a:t>pessoas</a:t>
            </a:r>
            <a:r>
              <a:rPr lang="en-US" dirty="0" smtClean="0"/>
              <a:t> </a:t>
            </a:r>
            <a:r>
              <a:rPr lang="en-US" dirty="0" err="1" smtClean="0"/>
              <a:t>durante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jogos</a:t>
            </a:r>
            <a:r>
              <a:rPr lang="en-US" dirty="0" smtClean="0"/>
              <a:t> da Copa. Uma das </a:t>
            </a:r>
            <a:r>
              <a:rPr lang="en-US" dirty="0" err="1" smtClean="0"/>
              <a:t>funções</a:t>
            </a:r>
            <a:r>
              <a:rPr lang="en-US" dirty="0" smtClean="0"/>
              <a:t> </a:t>
            </a:r>
            <a:r>
              <a:rPr lang="en-US" dirty="0" err="1" smtClean="0"/>
              <a:t>tecnológicas</a:t>
            </a:r>
            <a:r>
              <a:rPr lang="en-US" dirty="0" smtClean="0"/>
              <a:t> do </a:t>
            </a:r>
            <a:r>
              <a:rPr lang="en-US" dirty="0" err="1" smtClean="0"/>
              <a:t>veículo</a:t>
            </a:r>
            <a:r>
              <a:rPr lang="en-US" dirty="0" smtClean="0"/>
              <a:t> </a:t>
            </a:r>
            <a:r>
              <a:rPr lang="en-US" dirty="0" err="1" smtClean="0"/>
              <a:t>espião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a </a:t>
            </a:r>
            <a:r>
              <a:rPr lang="en-US" dirty="0" err="1" smtClean="0"/>
              <a:t>chamada</a:t>
            </a:r>
            <a:r>
              <a:rPr lang="en-US" dirty="0" smtClean="0"/>
              <a:t> Locked Target: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cruz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câmera</a:t>
            </a:r>
            <a:r>
              <a:rPr lang="en-US" dirty="0" smtClean="0"/>
              <a:t> </a:t>
            </a:r>
            <a:r>
              <a:rPr lang="en-US" dirty="0" err="1" smtClean="0"/>
              <a:t>foca</a:t>
            </a:r>
            <a:r>
              <a:rPr lang="en-US" dirty="0" smtClean="0"/>
              <a:t> o </a:t>
            </a:r>
            <a:r>
              <a:rPr lang="en-US" dirty="0" err="1" smtClean="0"/>
              <a:t>alvo</a:t>
            </a:r>
            <a:r>
              <a:rPr lang="en-US" dirty="0" smtClean="0"/>
              <a:t> e </a:t>
            </a:r>
            <a:r>
              <a:rPr lang="en-US" dirty="0" err="1" smtClean="0"/>
              <a:t>passa</a:t>
            </a:r>
            <a:r>
              <a:rPr lang="en-US" dirty="0" smtClean="0"/>
              <a:t> a </a:t>
            </a:r>
            <a:r>
              <a:rPr lang="en-US" dirty="0" err="1" smtClean="0"/>
              <a:t>acompanhá</a:t>
            </a:r>
            <a:r>
              <a:rPr lang="en-US" dirty="0" smtClean="0"/>
              <a:t>-lo </a:t>
            </a:r>
            <a:r>
              <a:rPr lang="en-US" dirty="0" err="1" smtClean="0"/>
              <a:t>automaticamente</a:t>
            </a:r>
            <a:r>
              <a:rPr lang="en-US" dirty="0" smtClean="0"/>
              <a:t>, </a:t>
            </a:r>
            <a:r>
              <a:rPr lang="en-US" dirty="0" err="1" smtClean="0"/>
              <a:t>mesmo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este</a:t>
            </a:r>
            <a:r>
              <a:rPr lang="en-US" dirty="0" smtClean="0"/>
              <a:t> se </a:t>
            </a:r>
            <a:r>
              <a:rPr lang="en-US" dirty="0" err="1" smtClean="0"/>
              <a:t>desloque</a:t>
            </a:r>
            <a:r>
              <a:rPr lang="en-US" dirty="0" smtClean="0"/>
              <a:t>. </a:t>
            </a:r>
            <a:r>
              <a:rPr lang="en-US" dirty="0" err="1" smtClean="0"/>
              <a:t>Ainda</a:t>
            </a:r>
            <a:r>
              <a:rPr lang="en-US" dirty="0" smtClean="0"/>
              <a:t> </a:t>
            </a:r>
            <a:r>
              <a:rPr lang="en-US" dirty="0" err="1" smtClean="0"/>
              <a:t>segundo</a:t>
            </a:r>
            <a:r>
              <a:rPr lang="en-US" dirty="0" smtClean="0"/>
              <a:t> a FAB, o novo drone </a:t>
            </a:r>
            <a:r>
              <a:rPr lang="en-US" dirty="0" err="1" smtClean="0"/>
              <a:t>comprado</a:t>
            </a:r>
            <a:r>
              <a:rPr lang="en-US" dirty="0" smtClean="0"/>
              <a:t> tem </a:t>
            </a:r>
            <a:r>
              <a:rPr lang="en-US" dirty="0" err="1" smtClean="0"/>
              <a:t>dez</a:t>
            </a:r>
            <a:r>
              <a:rPr lang="en-US" dirty="0" smtClean="0"/>
              <a:t> </a:t>
            </a:r>
            <a:r>
              <a:rPr lang="en-US" dirty="0" err="1" smtClean="0"/>
              <a:t>câmeras</a:t>
            </a:r>
            <a:r>
              <a:rPr lang="en-US" dirty="0" smtClean="0"/>
              <a:t> de </a:t>
            </a:r>
            <a:r>
              <a:rPr lang="en-US" dirty="0" err="1" smtClean="0"/>
              <a:t>alta</a:t>
            </a:r>
            <a:r>
              <a:rPr lang="en-US" dirty="0" smtClean="0"/>
              <a:t> </a:t>
            </a:r>
            <a:r>
              <a:rPr lang="en-US" dirty="0" err="1" smtClean="0"/>
              <a:t>resolução</a:t>
            </a:r>
            <a:r>
              <a:rPr lang="en-US" dirty="0" smtClean="0"/>
              <a:t> "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permitem</a:t>
            </a:r>
            <a:r>
              <a:rPr lang="en-US" dirty="0" smtClean="0"/>
              <a:t> a </a:t>
            </a:r>
            <a:r>
              <a:rPr lang="en-US" dirty="0" err="1" smtClean="0"/>
              <a:t>vigilância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região</a:t>
            </a:r>
            <a:r>
              <a:rPr lang="en-US" dirty="0" smtClean="0"/>
              <a:t> </a:t>
            </a:r>
            <a:r>
              <a:rPr lang="en-US" dirty="0" err="1" smtClean="0"/>
              <a:t>inteira</a:t>
            </a:r>
            <a:r>
              <a:rPr lang="en-US" dirty="0" smtClean="0"/>
              <a:t>". </a:t>
            </a:r>
          </a:p>
          <a:p>
            <a:r>
              <a:rPr lang="en-US" dirty="0" err="1" smtClean="0"/>
              <a:t>Cerca</a:t>
            </a:r>
            <a:r>
              <a:rPr lang="en-US" dirty="0" smtClean="0"/>
              <a:t> de </a:t>
            </a:r>
            <a:r>
              <a:rPr lang="en-US" dirty="0" err="1" smtClean="0"/>
              <a:t>dez</a:t>
            </a:r>
            <a:r>
              <a:rPr lang="en-US" dirty="0" smtClean="0"/>
              <a:t> </a:t>
            </a:r>
            <a:r>
              <a:rPr lang="en-US" dirty="0" err="1" smtClean="0"/>
              <a:t>pessoas</a:t>
            </a:r>
            <a:r>
              <a:rPr lang="en-US" dirty="0" smtClean="0"/>
              <a:t> </a:t>
            </a:r>
            <a:r>
              <a:rPr lang="en-US" dirty="0" err="1" smtClean="0"/>
              <a:t>serão</a:t>
            </a:r>
            <a:r>
              <a:rPr lang="en-US" dirty="0" smtClean="0"/>
              <a:t> </a:t>
            </a:r>
            <a:r>
              <a:rPr lang="en-US" dirty="0" err="1" smtClean="0"/>
              <a:t>necessárias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operar</a:t>
            </a:r>
            <a:r>
              <a:rPr lang="en-US" dirty="0" smtClean="0"/>
              <a:t> a nova </a:t>
            </a:r>
            <a:r>
              <a:rPr lang="en-US" dirty="0" err="1" smtClean="0"/>
              <a:t>ferramenta</a:t>
            </a:r>
            <a:r>
              <a:rPr lang="en-US" dirty="0" smtClean="0"/>
              <a:t>. Este sensor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equipa</a:t>
            </a:r>
            <a:r>
              <a:rPr lang="en-US" dirty="0" smtClean="0"/>
              <a:t> o Hermes 900 </a:t>
            </a:r>
            <a:r>
              <a:rPr lang="en-US" dirty="0" err="1" smtClean="0"/>
              <a:t>comprado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Brasil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o </a:t>
            </a:r>
            <a:r>
              <a:rPr lang="en-US" dirty="0" err="1" smtClean="0"/>
              <a:t>momento</a:t>
            </a:r>
            <a:r>
              <a:rPr lang="en-US" dirty="0" smtClean="0"/>
              <a:t> </a:t>
            </a:r>
            <a:r>
              <a:rPr lang="en-US" dirty="0" err="1" smtClean="0"/>
              <a:t>estava</a:t>
            </a:r>
            <a:r>
              <a:rPr lang="en-US" dirty="0" smtClean="0"/>
              <a:t> </a:t>
            </a:r>
            <a:r>
              <a:rPr lang="en-US" dirty="0" err="1" smtClean="0"/>
              <a:t>disponível</a:t>
            </a:r>
            <a:r>
              <a:rPr lang="en-US" dirty="0" smtClean="0"/>
              <a:t> </a:t>
            </a:r>
            <a:r>
              <a:rPr lang="en-US" dirty="0" err="1" smtClean="0"/>
              <a:t>apenas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as </a:t>
            </a:r>
            <a:r>
              <a:rPr lang="en-US" dirty="0" err="1" smtClean="0"/>
              <a:t>Forças</a:t>
            </a:r>
            <a:r>
              <a:rPr lang="en-US" dirty="0" smtClean="0"/>
              <a:t> Armadas de Israel, </a:t>
            </a:r>
            <a:r>
              <a:rPr lang="en-US" dirty="0" err="1" smtClean="0"/>
              <a:t>segundo</a:t>
            </a:r>
            <a:r>
              <a:rPr lang="en-US" dirty="0" smtClean="0"/>
              <a:t> </a:t>
            </a:r>
            <a:r>
              <a:rPr lang="en-US" dirty="0" err="1" smtClean="0"/>
              <a:t>comunicado</a:t>
            </a:r>
            <a:r>
              <a:rPr lang="en-US" dirty="0" smtClean="0"/>
              <a:t> da FAB. </a:t>
            </a:r>
          </a:p>
          <a:p>
            <a:r>
              <a:rPr lang="en-US" dirty="0" err="1" smtClean="0"/>
              <a:t>Fonte</a:t>
            </a:r>
            <a:r>
              <a:rPr lang="en-US" dirty="0" smtClean="0"/>
              <a:t>: http://www1.folha.uol.com.br/</a:t>
            </a:r>
            <a:r>
              <a:rPr lang="en-US" dirty="0" err="1" smtClean="0"/>
              <a:t>esporte</a:t>
            </a:r>
            <a:r>
              <a:rPr lang="en-US" dirty="0" smtClean="0"/>
              <a:t>/</a:t>
            </a:r>
            <a:r>
              <a:rPr lang="en-US" dirty="0" err="1" smtClean="0"/>
              <a:t>folhanacopa</a:t>
            </a:r>
            <a:r>
              <a:rPr lang="en-US" dirty="0" smtClean="0"/>
              <a:t>/2014/03/1432291-brasil-reforca-seguranca-da-copa-com-drone-israelense-de-r-18-milhoes.shtml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862F4-377C-864D-8560-271959B1DDB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89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Cellebrite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empresa</a:t>
            </a:r>
            <a:r>
              <a:rPr lang="en-US" dirty="0" smtClean="0"/>
              <a:t> </a:t>
            </a:r>
            <a:r>
              <a:rPr lang="en-US" dirty="0" err="1" smtClean="0"/>
              <a:t>israelense</a:t>
            </a:r>
            <a:r>
              <a:rPr lang="en-US" dirty="0" smtClean="0"/>
              <a:t> </a:t>
            </a:r>
            <a:r>
              <a:rPr lang="en-US" dirty="0" err="1" smtClean="0"/>
              <a:t>conhecida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tecnologia</a:t>
            </a:r>
            <a:r>
              <a:rPr lang="en-US" dirty="0" smtClean="0"/>
              <a:t> de </a:t>
            </a:r>
            <a:r>
              <a:rPr lang="en-US" dirty="0" err="1" smtClean="0"/>
              <a:t>extração</a:t>
            </a:r>
            <a:r>
              <a:rPr lang="en-US" dirty="0" smtClean="0"/>
              <a:t> de dados de </a:t>
            </a:r>
            <a:r>
              <a:rPr lang="en-US" dirty="0" err="1" smtClean="0"/>
              <a:t>celulares</a:t>
            </a:r>
            <a:r>
              <a:rPr lang="en-US" dirty="0" smtClean="0"/>
              <a:t>, </a:t>
            </a:r>
            <a:r>
              <a:rPr lang="en-US" dirty="0" err="1" smtClean="0"/>
              <a:t>uma</a:t>
            </a:r>
            <a:r>
              <a:rPr lang="en-US" dirty="0" smtClean="0"/>
              <a:t> das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avançadas</a:t>
            </a:r>
            <a:r>
              <a:rPr lang="en-US" dirty="0" smtClean="0"/>
              <a:t> do </a:t>
            </a:r>
            <a:r>
              <a:rPr lang="en-US" dirty="0" err="1" smtClean="0"/>
              <a:t>mundo</a:t>
            </a:r>
            <a:r>
              <a:rPr lang="en-US" dirty="0" smtClean="0"/>
              <a:t> – </a:t>
            </a:r>
            <a:r>
              <a:rPr lang="en-US" dirty="0" err="1" smtClean="0"/>
              <a:t>segundo</a:t>
            </a:r>
            <a:r>
              <a:rPr lang="en-US" dirty="0" smtClean="0"/>
              <a:t> a </a:t>
            </a:r>
            <a:r>
              <a:rPr lang="en-US" dirty="0" err="1" smtClean="0"/>
              <a:t>própria</a:t>
            </a:r>
            <a:r>
              <a:rPr lang="en-US" dirty="0" smtClean="0"/>
              <a:t> </a:t>
            </a:r>
            <a:r>
              <a:rPr lang="en-US" dirty="0" err="1" smtClean="0"/>
              <a:t>empresa</a:t>
            </a:r>
            <a:r>
              <a:rPr lang="en-US" dirty="0" smtClean="0"/>
              <a:t>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dispositivo</a:t>
            </a:r>
            <a:r>
              <a:rPr lang="en-US" dirty="0" smtClean="0"/>
              <a:t> UFED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usado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policiais</a:t>
            </a:r>
            <a:r>
              <a:rPr lang="en-US" dirty="0" smtClean="0"/>
              <a:t>, </a:t>
            </a:r>
            <a:r>
              <a:rPr lang="en-US" dirty="0" err="1" smtClean="0"/>
              <a:t>militares</a:t>
            </a:r>
            <a:r>
              <a:rPr lang="en-US" dirty="0" smtClean="0"/>
              <a:t> e </a:t>
            </a:r>
            <a:r>
              <a:rPr lang="en-US" dirty="0" err="1" smtClean="0"/>
              <a:t>serviços</a:t>
            </a:r>
            <a:r>
              <a:rPr lang="en-US" dirty="0" smtClean="0"/>
              <a:t> de </a:t>
            </a:r>
            <a:r>
              <a:rPr lang="en-US" dirty="0" err="1" smtClean="0"/>
              <a:t>inteligência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de 60 </a:t>
            </a:r>
            <a:r>
              <a:rPr lang="en-US" dirty="0" err="1" smtClean="0"/>
              <a:t>países</a:t>
            </a:r>
            <a:r>
              <a:rPr lang="en-US" dirty="0" smtClean="0"/>
              <a:t>. </a:t>
            </a:r>
            <a:r>
              <a:rPr lang="en-US" dirty="0" err="1" smtClean="0"/>
              <a:t>Capaz</a:t>
            </a:r>
            <a:r>
              <a:rPr lang="en-US" dirty="0" smtClean="0"/>
              <a:t> de </a:t>
            </a:r>
            <a:r>
              <a:rPr lang="en-US" dirty="0" err="1" smtClean="0"/>
              <a:t>extrair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mesmo</a:t>
            </a:r>
            <a:r>
              <a:rPr lang="en-US" dirty="0" smtClean="0"/>
              <a:t> dados </a:t>
            </a:r>
            <a:r>
              <a:rPr lang="en-US" dirty="0" err="1" smtClean="0"/>
              <a:t>apagados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ocultos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equipamentos</a:t>
            </a:r>
            <a:r>
              <a:rPr lang="en-US" dirty="0" smtClean="0"/>
              <a:t> iPhone 5, </a:t>
            </a:r>
            <a:r>
              <a:rPr lang="en-US" dirty="0" err="1" smtClean="0"/>
              <a:t>Blacknerry</a:t>
            </a:r>
            <a:r>
              <a:rPr lang="en-US" dirty="0" smtClean="0"/>
              <a:t>, e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sistemas</a:t>
            </a:r>
            <a:r>
              <a:rPr lang="en-US" dirty="0" smtClean="0"/>
              <a:t> </a:t>
            </a:r>
            <a:r>
              <a:rPr lang="en-US" dirty="0" err="1" smtClean="0"/>
              <a:t>operacionais</a:t>
            </a:r>
            <a:r>
              <a:rPr lang="en-US" dirty="0" smtClean="0"/>
              <a:t> iOS-6 e Android 4.1, o </a:t>
            </a:r>
            <a:r>
              <a:rPr lang="en-US" dirty="0" err="1" smtClean="0"/>
              <a:t>dispositivo</a:t>
            </a:r>
            <a:r>
              <a:rPr lang="en-US" dirty="0" smtClean="0"/>
              <a:t> </a:t>
            </a:r>
            <a:r>
              <a:rPr lang="en-US" dirty="0" err="1" smtClean="0"/>
              <a:t>também</a:t>
            </a:r>
            <a:r>
              <a:rPr lang="en-US" dirty="0" smtClean="0"/>
              <a:t> </a:t>
            </a:r>
            <a:r>
              <a:rPr lang="en-US" dirty="0" err="1" smtClean="0"/>
              <a:t>permite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extraia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locais</a:t>
            </a:r>
            <a:r>
              <a:rPr lang="en-US" dirty="0" smtClean="0"/>
              <a:t> </a:t>
            </a:r>
            <a:r>
              <a:rPr lang="en-US" dirty="0" err="1" smtClean="0"/>
              <a:t>onde</a:t>
            </a:r>
            <a:r>
              <a:rPr lang="en-US" dirty="0" smtClean="0"/>
              <a:t> o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proprietário</a:t>
            </a:r>
            <a:r>
              <a:rPr lang="en-US" dirty="0" smtClean="0"/>
              <a:t> </a:t>
            </a:r>
            <a:r>
              <a:rPr lang="en-US" dirty="0" err="1" smtClean="0"/>
              <a:t>esteve</a:t>
            </a:r>
            <a:r>
              <a:rPr lang="en-US" dirty="0" smtClean="0"/>
              <a:t> a </a:t>
            </a:r>
            <a:r>
              <a:rPr lang="en-US" dirty="0" err="1" smtClean="0"/>
              <a:t>partir</a:t>
            </a:r>
            <a:r>
              <a:rPr lang="en-US" dirty="0" smtClean="0"/>
              <a:t> das </a:t>
            </a:r>
            <a:r>
              <a:rPr lang="en-US" dirty="0" err="1" smtClean="0"/>
              <a:t>antenas</a:t>
            </a:r>
            <a:r>
              <a:rPr lang="en-US" dirty="0" smtClean="0"/>
              <a:t> </a:t>
            </a:r>
            <a:r>
              <a:rPr lang="en-US" dirty="0" err="1" smtClean="0"/>
              <a:t>utilizadas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ele</a:t>
            </a:r>
            <a:r>
              <a:rPr lang="en-US" dirty="0" smtClean="0"/>
              <a:t>.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empresa</a:t>
            </a:r>
            <a:r>
              <a:rPr lang="en-US" dirty="0" smtClean="0"/>
              <a:t> tem </a:t>
            </a:r>
            <a:r>
              <a:rPr lang="en-US" dirty="0" err="1" smtClean="0"/>
              <a:t>expandido</a:t>
            </a:r>
            <a:r>
              <a:rPr lang="en-US" dirty="0" smtClean="0"/>
              <a:t> </a:t>
            </a:r>
            <a:r>
              <a:rPr lang="en-US" dirty="0" err="1" smtClean="0"/>
              <a:t>suas</a:t>
            </a:r>
            <a:r>
              <a:rPr lang="en-US" dirty="0" smtClean="0"/>
              <a:t> </a:t>
            </a:r>
            <a:r>
              <a:rPr lang="en-US" dirty="0" err="1" smtClean="0"/>
              <a:t>operações</a:t>
            </a:r>
            <a:r>
              <a:rPr lang="en-US" dirty="0" smtClean="0"/>
              <a:t> no </a:t>
            </a:r>
            <a:r>
              <a:rPr lang="en-US" dirty="0" err="1" smtClean="0"/>
              <a:t>Brasil</a:t>
            </a:r>
            <a:r>
              <a:rPr lang="en-US" dirty="0" smtClean="0"/>
              <a:t> e </a:t>
            </a:r>
            <a:r>
              <a:rPr lang="en-US" dirty="0" err="1" smtClean="0"/>
              <a:t>recentemente</a:t>
            </a:r>
            <a:r>
              <a:rPr lang="en-US" dirty="0" smtClean="0"/>
              <a:t> </a:t>
            </a:r>
            <a:r>
              <a:rPr lang="en-US" dirty="0" err="1" smtClean="0"/>
              <a:t>abriu</a:t>
            </a:r>
            <a:r>
              <a:rPr lang="en-US" dirty="0" smtClean="0"/>
              <a:t> um </a:t>
            </a:r>
            <a:r>
              <a:rPr lang="en-US" dirty="0" err="1" smtClean="0"/>
              <a:t>escritório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São Paulo,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representa</a:t>
            </a:r>
            <a:r>
              <a:rPr lang="en-US" dirty="0" smtClean="0"/>
              <a:t> </a:t>
            </a:r>
            <a:r>
              <a:rPr lang="en-US" dirty="0" err="1" smtClean="0"/>
              <a:t>toda</a:t>
            </a:r>
            <a:r>
              <a:rPr lang="en-US" dirty="0" smtClean="0"/>
              <a:t> a </a:t>
            </a:r>
            <a:r>
              <a:rPr lang="en-US" dirty="0" err="1" smtClean="0"/>
              <a:t>América</a:t>
            </a:r>
            <a:r>
              <a:rPr lang="en-US" dirty="0" smtClean="0"/>
              <a:t> Latina.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862F4-377C-864D-8560-271959B1DDB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86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bureaudetudes.org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862F4-377C-864D-8560-271959B1DDB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44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medialabufrj.net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D78BA-0793-EE4F-AB0C-D7E19B25CD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68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www.bruno-latour.fr</a:t>
            </a:r>
            <a:r>
              <a:rPr lang="en-US" dirty="0" smtClean="0"/>
              <a:t>/virtual/</a:t>
            </a:r>
            <a:r>
              <a:rPr lang="en-US" dirty="0" err="1" smtClean="0"/>
              <a:t>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862F4-377C-864D-8560-271959B1DDB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24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medialabufrj.net</a:t>
            </a:r>
            <a:r>
              <a:rPr lang="en-US" dirty="0" smtClean="0"/>
              <a:t>/</a:t>
            </a:r>
            <a:r>
              <a:rPr lang="en-US" dirty="0" err="1" smtClean="0"/>
              <a:t>mnemopolis</a:t>
            </a:r>
            <a:r>
              <a:rPr lang="en-US" dirty="0" smtClean="0"/>
              <a:t>/#/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D78BA-0793-EE4F-AB0C-D7E19B25CD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68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medialabufrj.net</a:t>
            </a:r>
            <a:r>
              <a:rPr lang="en-US" dirty="0" smtClean="0"/>
              <a:t>/</a:t>
            </a:r>
            <a:r>
              <a:rPr lang="en-US" dirty="0" err="1" smtClean="0"/>
              <a:t>mnemopolis</a:t>
            </a:r>
            <a:r>
              <a:rPr lang="en-US" dirty="0" smtClean="0"/>
              <a:t>/atlas/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D78BA-0793-EE4F-AB0C-D7E19B25CD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68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medialabufrj.net</a:t>
            </a:r>
            <a:r>
              <a:rPr lang="en-US" dirty="0" smtClean="0"/>
              <a:t>/</a:t>
            </a:r>
            <a:r>
              <a:rPr lang="en-US" dirty="0" err="1" smtClean="0"/>
              <a:t>mnemopolis</a:t>
            </a:r>
            <a:r>
              <a:rPr lang="en-US" dirty="0" smtClean="0"/>
              <a:t>/atlas/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D78BA-0793-EE4F-AB0C-D7E19B25CD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68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medialabufrj.net</a:t>
            </a:r>
            <a:r>
              <a:rPr lang="en-US" dirty="0" smtClean="0"/>
              <a:t>/</a:t>
            </a:r>
            <a:r>
              <a:rPr lang="en-US" dirty="0" err="1" smtClean="0"/>
              <a:t>mnemopolis</a:t>
            </a:r>
            <a:r>
              <a:rPr lang="en-US" dirty="0" smtClean="0"/>
              <a:t>/atlas/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D78BA-0793-EE4F-AB0C-D7E19B25CD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68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http://lavitsrio2015.medialabufrj.net/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D78BA-0793-EE4F-AB0C-D7E19B25CD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79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ECO</a:t>
            </a:r>
            <a:r>
              <a:rPr lang="en-US" baseline="0" dirty="0" smtClean="0"/>
              <a:t>92, </a:t>
            </a:r>
            <a:r>
              <a:rPr lang="en-US" dirty="0" smtClean="0">
                <a:effectLst/>
              </a:rPr>
              <a:t>o </a:t>
            </a:r>
            <a:r>
              <a:rPr lang="en-US" dirty="0" err="1" smtClean="0">
                <a:effectLst/>
              </a:rPr>
              <a:t>Exército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vai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manter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dois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canhões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apontados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para</a:t>
            </a:r>
            <a:r>
              <a:rPr lang="en-US" dirty="0" smtClean="0">
                <a:effectLst/>
              </a:rPr>
              <a:t> a favela da </a:t>
            </a:r>
            <a:r>
              <a:rPr lang="en-US" dirty="0" err="1" smtClean="0">
                <a:effectLst/>
              </a:rPr>
              <a:t>Rocinha</a:t>
            </a:r>
            <a:r>
              <a:rPr lang="en-US" dirty="0" smtClean="0">
                <a:effectLst/>
              </a:rPr>
              <a:t>. </a:t>
            </a:r>
            <a:r>
              <a:rPr lang="en-US" dirty="0" err="1" smtClean="0">
                <a:effectLst/>
              </a:rPr>
              <a:t>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blindados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são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equipados</a:t>
            </a:r>
            <a:r>
              <a:rPr lang="en-US" dirty="0" smtClean="0">
                <a:effectLst/>
              </a:rPr>
              <a:t> com </a:t>
            </a:r>
            <a:r>
              <a:rPr lang="en-US" dirty="0" err="1" smtClean="0">
                <a:effectLst/>
              </a:rPr>
              <a:t>metralhadoras</a:t>
            </a:r>
            <a:r>
              <a:rPr lang="en-US" dirty="0" smtClean="0">
                <a:effectLst/>
              </a:rPr>
              <a:t> e </a:t>
            </a:r>
            <a:r>
              <a:rPr lang="en-US" dirty="0" err="1" smtClean="0">
                <a:effectLst/>
              </a:rPr>
              <a:t>lança-morteiros</a:t>
            </a:r>
            <a:r>
              <a:rPr lang="en-US" dirty="0" smtClean="0">
                <a:effectLst/>
              </a:rPr>
              <a:t>.</a:t>
            </a:r>
            <a:br>
              <a:rPr lang="en-US" dirty="0" smtClean="0">
                <a:effectLst/>
              </a:rPr>
            </a:br>
            <a:r>
              <a:rPr lang="en-US" dirty="0" err="1" smtClean="0">
                <a:effectLst/>
              </a:rPr>
              <a:t>Duas</a:t>
            </a:r>
            <a:r>
              <a:rPr lang="en-US" dirty="0" smtClean="0">
                <a:effectLst/>
              </a:rPr>
              <a:t> </a:t>
            </a:r>
            <a:r>
              <a:rPr lang="en-US" dirty="0" err="1" smtClean="0">
                <a:effectLst/>
              </a:rPr>
              <a:t>semanas</a:t>
            </a:r>
            <a:r>
              <a:rPr lang="en-US" dirty="0" smtClean="0">
                <a:effectLst/>
              </a:rPr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effectLst/>
              </a:rPr>
              <a:t>Folha</a:t>
            </a:r>
            <a:r>
              <a:rPr lang="en-US" baseline="0" dirty="0" smtClean="0">
                <a:effectLst/>
              </a:rPr>
              <a:t> de São Paulo, 2 de </a:t>
            </a:r>
            <a:r>
              <a:rPr lang="en-US" baseline="0" dirty="0" err="1" smtClean="0">
                <a:effectLst/>
              </a:rPr>
              <a:t>junho</a:t>
            </a:r>
            <a:r>
              <a:rPr lang="en-US" baseline="0" dirty="0" smtClean="0">
                <a:effectLst/>
              </a:rPr>
              <a:t> de 1992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862F4-377C-864D-8560-271959B1DD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608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FONTE: PORTAL DA COPA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9862F4-377C-864D-8560-271959B1DD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9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71AD-1DC6-A547-8971-A1594CDE24A7}" type="datetimeFigureOut">
              <a:rPr lang="en-US" smtClean="0"/>
              <a:t>01/02/15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F44E-A0CE-C749-8ACD-19BE80550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1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71AD-1DC6-A547-8971-A1594CDE24A7}" type="datetimeFigureOut">
              <a:rPr lang="en-US" smtClean="0"/>
              <a:t>01/02/15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F44E-A0CE-C749-8ACD-19BE80550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3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71AD-1DC6-A547-8971-A1594CDE24A7}" type="datetimeFigureOut">
              <a:rPr lang="en-US" smtClean="0"/>
              <a:t>01/02/15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F44E-A0CE-C749-8ACD-19BE80550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21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71AD-1DC6-A547-8971-A1594CDE24A7}" type="datetimeFigureOut">
              <a:rPr lang="en-US" smtClean="0"/>
              <a:t>01/02/15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F44E-A0CE-C749-8ACD-19BE80550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49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71AD-1DC6-A547-8971-A1594CDE24A7}" type="datetimeFigureOut">
              <a:rPr lang="en-US" smtClean="0"/>
              <a:t>01/02/15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F44E-A0CE-C749-8ACD-19BE80550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85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71AD-1DC6-A547-8971-A1594CDE24A7}" type="datetimeFigureOut">
              <a:rPr lang="en-US" smtClean="0"/>
              <a:t>01/02/15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F44E-A0CE-C749-8ACD-19BE80550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8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71AD-1DC6-A547-8971-A1594CDE24A7}" type="datetimeFigureOut">
              <a:rPr lang="en-US" smtClean="0"/>
              <a:t>01/02/15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F44E-A0CE-C749-8ACD-19BE80550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1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71AD-1DC6-A547-8971-A1594CDE24A7}" type="datetimeFigureOut">
              <a:rPr lang="en-US" smtClean="0"/>
              <a:t>01/02/15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F44E-A0CE-C749-8ACD-19BE80550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71AD-1DC6-A547-8971-A1594CDE24A7}" type="datetimeFigureOut">
              <a:rPr lang="en-US" smtClean="0"/>
              <a:t>01/02/15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F44E-A0CE-C749-8ACD-19BE80550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5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71AD-1DC6-A547-8971-A1594CDE24A7}" type="datetimeFigureOut">
              <a:rPr lang="en-US" smtClean="0"/>
              <a:t>01/02/15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F44E-A0CE-C749-8ACD-19BE80550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5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71AD-1DC6-A547-8971-A1594CDE24A7}" type="datetimeFigureOut">
              <a:rPr lang="en-US" smtClean="0"/>
              <a:t>01/02/15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F44E-A0CE-C749-8ACD-19BE80550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8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471AD-1DC6-A547-8971-A1594CDE24A7}" type="datetimeFigureOut">
              <a:rPr lang="en-US" smtClean="0"/>
              <a:t>01/02/15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0F44E-A0CE-C749-8ACD-19BE80550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1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labufrj.net/" TargetMode="External"/><Relationship Id="rId4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labufrj.net/mnemopolis/%23/" TargetMode="External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7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38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labufrj.net/mnemopolis/atlas/" TargetMode="External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uno-latour.fr/virtual/index.html" TargetMode="External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Relationship Id="rId3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avitsrio2015.medialabufrj.net/" TargetMode="External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m Título.tiff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69" y="347719"/>
            <a:ext cx="6782122" cy="61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4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4-09-21 às 13.56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895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7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4-09-21 às 13.01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4600"/>
            <a:ext cx="9144000" cy="436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18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ASSENTAMENTOS-PB-Kopi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" y="1053493"/>
            <a:ext cx="9139845" cy="462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58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ografico_1280_seguranca_defe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300"/>
            <a:ext cx="9144000" cy="535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1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io-darth-va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6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28371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87" y="0"/>
            <a:ext cx="6605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45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4-09-21 às 17.19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119"/>
            <a:ext cx="9144000" cy="550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bo-antibomba-estara-a-disposicao-na-copa-do-mund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84" y="0"/>
            <a:ext cx="1514385" cy="6858000"/>
          </a:xfrm>
          <a:prstGeom prst="rect">
            <a:avLst/>
          </a:prstGeom>
        </p:spPr>
      </p:pic>
      <p:pic>
        <p:nvPicPr>
          <p:cNvPr id="3" name="Picture 2" descr="SC-UFED-Touch-Ultima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769" y="1549363"/>
            <a:ext cx="7694301" cy="588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5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998" y="148180"/>
            <a:ext cx="4057650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4571" y="4272677"/>
            <a:ext cx="54798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Plataforma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 </a:t>
            </a:r>
            <a:r>
              <a:rPr lang="en-US" dirty="0" err="1">
                <a:solidFill>
                  <a:schemeClr val="bg1"/>
                </a:solidFill>
              </a:rPr>
              <a:t>Observação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Elevada</a:t>
            </a:r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dirty="0">
                <a:solidFill>
                  <a:schemeClr val="bg1"/>
                </a:solidFill>
              </a:rPr>
              <a:t>A </a:t>
            </a:r>
            <a:r>
              <a:rPr lang="en-US" dirty="0" err="1">
                <a:solidFill>
                  <a:schemeClr val="bg1"/>
                </a:solidFill>
              </a:rPr>
              <a:t>plataforma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Observação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Elevada</a:t>
            </a:r>
            <a:r>
              <a:rPr lang="en-US" dirty="0">
                <a:solidFill>
                  <a:schemeClr val="bg1"/>
                </a:solidFill>
              </a:rPr>
              <a:t> (POE) </a:t>
            </a:r>
            <a:r>
              <a:rPr lang="en-US" dirty="0" err="1">
                <a:solidFill>
                  <a:schemeClr val="bg1"/>
                </a:solidFill>
              </a:rPr>
              <a:t>presta</a:t>
            </a:r>
            <a:r>
              <a:rPr lang="en-US" dirty="0">
                <a:solidFill>
                  <a:schemeClr val="bg1"/>
                </a:solidFill>
              </a:rPr>
              <a:t>-se </a:t>
            </a:r>
            <a:r>
              <a:rPr lang="en-US" dirty="0" err="1">
                <a:solidFill>
                  <a:schemeClr val="bg1"/>
                </a:solidFill>
              </a:rPr>
              <a:t>especialmente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possibilitar</a:t>
            </a:r>
            <a:r>
              <a:rPr lang="en-US" dirty="0">
                <a:solidFill>
                  <a:schemeClr val="bg1"/>
                </a:solidFill>
              </a:rPr>
              <a:t> as </a:t>
            </a:r>
            <a:r>
              <a:rPr lang="en-US" dirty="0" err="1">
                <a:solidFill>
                  <a:schemeClr val="bg1"/>
                </a:solidFill>
              </a:rPr>
              <a:t>entidades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segurança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pública</a:t>
            </a:r>
            <a:r>
              <a:rPr lang="en-US" dirty="0">
                <a:solidFill>
                  <a:schemeClr val="bg1"/>
                </a:solidFill>
              </a:rPr>
              <a:t> e </a:t>
            </a:r>
            <a:r>
              <a:rPr lang="en-US" dirty="0" err="1">
                <a:solidFill>
                  <a:schemeClr val="bg1"/>
                </a:solidFill>
              </a:rPr>
              <a:t>defesa</a:t>
            </a:r>
            <a:r>
              <a:rPr lang="en-US" dirty="0">
                <a:solidFill>
                  <a:schemeClr val="bg1"/>
                </a:solidFill>
              </a:rPr>
              <a:t> civil </a:t>
            </a:r>
            <a:r>
              <a:rPr lang="en-US" dirty="0" err="1">
                <a:solidFill>
                  <a:schemeClr val="bg1"/>
                </a:solidFill>
              </a:rPr>
              <a:t>condições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visibilidade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privilegiada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patamar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elevado</a:t>
            </a:r>
            <a:r>
              <a:rPr lang="en-US" dirty="0">
                <a:solidFill>
                  <a:schemeClr val="bg1"/>
                </a:solidFill>
              </a:rPr>
              <a:t>, de </a:t>
            </a:r>
            <a:r>
              <a:rPr lang="en-US" dirty="0" err="1">
                <a:solidFill>
                  <a:schemeClr val="bg1"/>
                </a:solidFill>
              </a:rPr>
              <a:t>onde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será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possível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estabelecer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perímetro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observação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amplo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facilitando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rápida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identificação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ações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criminosas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perturbações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possibilitando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 err="1">
                <a:solidFill>
                  <a:schemeClr val="bg1"/>
                </a:solidFill>
              </a:rPr>
              <a:t>pronta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intervenção</a:t>
            </a:r>
            <a:r>
              <a:rPr lang="en-US" dirty="0">
                <a:solidFill>
                  <a:schemeClr val="bg1"/>
                </a:solidFill>
              </a:rPr>
              <a:t> dos </a:t>
            </a:r>
            <a:r>
              <a:rPr lang="en-US" dirty="0" err="1">
                <a:solidFill>
                  <a:schemeClr val="bg1"/>
                </a:solidFill>
              </a:rPr>
              <a:t>agentes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públicos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cena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ação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561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ntro-Control-Rio-de-Janei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"/>
            <a:ext cx="9144000" cy="67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3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m Títul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63" y="148345"/>
            <a:ext cx="6390512" cy="64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06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4-09-21 às 19.52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6551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4-09-21 às 23.26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9144000" cy="568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60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4-09-21 às 23.26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7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4-09-21 às 23.29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69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4-09-21 às 23.29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3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44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4-09-21 às 23.27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2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6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saoPreventivaProjetaca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11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4-09-23 às 20.55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1292"/>
            <a:ext cx="9144000" cy="3690471"/>
          </a:xfrm>
          <a:prstGeom prst="rect">
            <a:avLst/>
          </a:prstGeom>
        </p:spPr>
      </p:pic>
      <p:pic>
        <p:nvPicPr>
          <p:cNvPr id="2" name="Picture 1" descr="Captura de Tela 2014-12-03 às 16.39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348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78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0654" y="876856"/>
            <a:ext cx="793815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Fernanda Bruno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http://</a:t>
            </a:r>
            <a:r>
              <a:rPr lang="en-US" sz="2800" dirty="0" err="1">
                <a:solidFill>
                  <a:schemeClr val="bg1"/>
                </a:solidFill>
              </a:rPr>
              <a:t>medialabufrj.net</a:t>
            </a:r>
            <a:r>
              <a:rPr lang="en-US" sz="2800" dirty="0" smtClean="0">
                <a:solidFill>
                  <a:schemeClr val="bg1"/>
                </a:solidFill>
              </a:rPr>
              <a:t>/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http://</a:t>
            </a:r>
            <a:r>
              <a:rPr lang="en-US" sz="2800" dirty="0" err="1">
                <a:solidFill>
                  <a:schemeClr val="bg1"/>
                </a:solidFill>
              </a:rPr>
              <a:t>dispositivodevisibilidade.blogspot.com.br</a:t>
            </a:r>
            <a:r>
              <a:rPr lang="en-US" sz="2800" dirty="0">
                <a:solidFill>
                  <a:schemeClr val="bg1"/>
                </a:solidFill>
              </a:rPr>
              <a:t>/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@</a:t>
            </a:r>
            <a:r>
              <a:rPr lang="en-US" sz="2800" dirty="0" err="1" smtClean="0">
                <a:solidFill>
                  <a:schemeClr val="bg1"/>
                </a:solidFill>
              </a:rPr>
              <a:t>fernandabruno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bruno.fernanda@gmail.com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twitter-bi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989" y="3630103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3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ixaAberturaCopaIndio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188124"/>
            <a:ext cx="5580307" cy="3669876"/>
          </a:xfrm>
          <a:prstGeom prst="rect">
            <a:avLst/>
          </a:prstGeom>
        </p:spPr>
      </p:pic>
      <p:pic>
        <p:nvPicPr>
          <p:cNvPr id="3" name="Picture 2" descr="SayNoToFif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910" y="-1"/>
            <a:ext cx="4175097" cy="3188125"/>
          </a:xfrm>
          <a:prstGeom prst="rect">
            <a:avLst/>
          </a:prstGeom>
        </p:spPr>
      </p:pic>
      <p:pic>
        <p:nvPicPr>
          <p:cNvPr id="4" name="Picture 3" descr="SOS_RionaRu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5120912" cy="3188125"/>
          </a:xfrm>
          <a:prstGeom prst="rect">
            <a:avLst/>
          </a:prstGeom>
        </p:spPr>
      </p:pic>
      <p:pic>
        <p:nvPicPr>
          <p:cNvPr id="5" name="Picture 4" descr="Chilenos-tentaram-invadir-Somente-segurancas_ACRIMA20140618_0030_1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910" y="3188125"/>
            <a:ext cx="4175096" cy="364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67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m Título.tiff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" y="43496"/>
            <a:ext cx="9144000" cy="658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5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7453" y="5249616"/>
            <a:ext cx="8360819" cy="110487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r>
              <a:rPr lang="en-US" sz="2200" dirty="0">
                <a:latin typeface="Calibri" pitchFamily="34"/>
                <a:ea typeface="Microsoft YaHei" pitchFamily="2"/>
                <a:cs typeface="Mangal" pitchFamily="2"/>
              </a:rPr>
              <a:t>Monitor shows images from two nearest cameras and security statuses of checking persons.</a:t>
            </a:r>
            <a:r>
              <a:rPr lang="ru-RU" sz="2200" dirty="0">
                <a:latin typeface="Calibri" pitchFamily="34"/>
                <a:ea typeface="Microsoft YaHei" pitchFamily="2"/>
                <a:cs typeface="Mangal" pitchFamily="2"/>
              </a:rPr>
              <a:t> </a:t>
            </a:r>
            <a:r>
              <a:rPr lang="en-US" sz="2200" dirty="0">
                <a:latin typeface="Calibri" pitchFamily="34"/>
                <a:ea typeface="Microsoft YaHei" pitchFamily="2"/>
                <a:cs typeface="Mangal" pitchFamily="2"/>
              </a:rPr>
              <a:t>Systems were adjusted for threshold of security status less 60% for normal visitors.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6880" y="162782"/>
            <a:ext cx="3950760" cy="650460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US" sz="3600" dirty="0">
                <a:solidFill>
                  <a:srgbClr val="FF6633"/>
                </a:solidFill>
                <a:latin typeface="Calibri" pitchFamily="34"/>
                <a:ea typeface="Microsoft YaHei" pitchFamily="2"/>
                <a:cs typeface="Mangal" pitchFamily="2"/>
              </a:rPr>
              <a:t>Vibraimage security</a:t>
            </a:r>
            <a:endParaRPr lang="ru-RU" sz="3600" dirty="0">
              <a:solidFill>
                <a:srgbClr val="FF6633"/>
              </a:solidFill>
              <a:latin typeface="Calibri" pitchFamily="34"/>
              <a:ea typeface="Microsoft YaHei" pitchFamily="2"/>
              <a:cs typeface="Mangal" pitchFamily="2"/>
            </a:endParaRPr>
          </a:p>
        </p:txBody>
      </p:sp>
      <p:pic>
        <p:nvPicPr>
          <p:cNvPr id="4" name="m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237" y="1077323"/>
            <a:ext cx="6971527" cy="391902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183" y="6434165"/>
            <a:ext cx="424771" cy="276999"/>
          </a:xfrm>
        </p:spPr>
        <p:txBody>
          <a:bodyPr wrap="square" anchor="ctr" anchorCtr="1">
            <a:spAutoFit/>
          </a:bodyPr>
          <a:lstStyle/>
          <a:p>
            <a:pPr lvl="0"/>
            <a:fld id="{ED816D55-72AF-4171-AD0F-42ED55951DAB}" type="slidenum">
              <a:rPr lang="ru-RU">
                <a:solidFill>
                  <a:schemeClr val="bg1">
                    <a:lumMod val="50000"/>
                  </a:schemeClr>
                </a:solidFill>
                <a:latin typeface="+mn-lt"/>
              </a:rPr>
              <a:pPr lvl="0"/>
              <a:t>30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3249" y="6479705"/>
            <a:ext cx="661136" cy="215513"/>
          </a:xfrm>
        </p:spPr>
        <p:txBody>
          <a:bodyPr/>
          <a:lstStyle/>
          <a:p>
            <a:pPr lvl="0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©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Elsys</a:t>
            </a:r>
            <a:endParaRPr lang="ru-RU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776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3438" y="162738"/>
            <a:ext cx="5234299" cy="650460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hangingPunct="0">
              <a:buNone/>
            </a:pPr>
            <a:r>
              <a:rPr lang="en-US" sz="3600" dirty="0">
                <a:solidFill>
                  <a:srgbClr val="FF6633"/>
                </a:solidFill>
                <a:latin typeface="Calibri" pitchFamily="34"/>
                <a:ea typeface="Microsoft YaHei" pitchFamily="2"/>
                <a:cs typeface="Mangal" pitchFamily="2"/>
              </a:rPr>
              <a:t>Vibraimage security</a:t>
            </a:r>
            <a:r>
              <a:rPr lang="ru-RU" sz="3600" dirty="0">
                <a:solidFill>
                  <a:srgbClr val="FF6633"/>
                </a:solidFill>
                <a:latin typeface="Calibri" pitchFamily="34"/>
                <a:ea typeface="Microsoft YaHei" pitchFamily="2"/>
                <a:cs typeface="Mangal" pitchFamily="2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0720" y="5258082"/>
            <a:ext cx="8181599" cy="1104874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="ctr" anchorCtr="0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0">
              <a:buNone/>
            </a:pPr>
            <a:r>
              <a:rPr lang="en-US" sz="2200" dirty="0">
                <a:solidFill>
                  <a:srgbClr val="FF0000"/>
                </a:solidFill>
                <a:latin typeface="Calibri" pitchFamily="34"/>
                <a:ea typeface="Microsoft YaHei" pitchFamily="2"/>
                <a:cs typeface="Mangal" pitchFamily="2"/>
              </a:rPr>
              <a:t>Vibra</a:t>
            </a:r>
            <a:r>
              <a:rPr lang="en-US" sz="2200" dirty="0">
                <a:solidFill>
                  <a:srgbClr val="2323DC"/>
                </a:solidFill>
                <a:latin typeface="Calibri" pitchFamily="34"/>
                <a:ea typeface="Microsoft YaHei" pitchFamily="2"/>
                <a:cs typeface="Mangal" pitchFamily="2"/>
              </a:rPr>
              <a:t>Image</a:t>
            </a:r>
            <a:r>
              <a:rPr lang="en-US" sz="2200" dirty="0">
                <a:latin typeface="Calibri" pitchFamily="34"/>
                <a:ea typeface="Microsoft YaHei" pitchFamily="2"/>
                <a:cs typeface="Mangal" pitchFamily="2"/>
              </a:rPr>
              <a:t> security status more</a:t>
            </a:r>
            <a:r>
              <a:rPr lang="ru-RU" sz="2200" dirty="0">
                <a:latin typeface="Calibri" pitchFamily="34"/>
                <a:ea typeface="Microsoft YaHei" pitchFamily="2"/>
                <a:cs typeface="Mangal" pitchFamily="2"/>
              </a:rPr>
              <a:t> 60%. </a:t>
            </a:r>
            <a:r>
              <a:rPr lang="en-US" sz="2200" dirty="0">
                <a:latin typeface="Calibri" pitchFamily="34"/>
                <a:ea typeface="Microsoft YaHei" pitchFamily="2"/>
                <a:cs typeface="Mangal" pitchFamily="2"/>
              </a:rPr>
              <a:t>That means the emotions and behavior of person differs from norms. This person would have double security checking control.</a:t>
            </a:r>
            <a:endParaRPr lang="ru-RU" sz="2200" dirty="0">
              <a:latin typeface="Calibri" pitchFamily="34"/>
              <a:ea typeface="Microsoft YaHei" pitchFamily="2"/>
              <a:cs typeface="Mangal" pitchFamily="2"/>
            </a:endParaRPr>
          </a:p>
        </p:txBody>
      </p:sp>
      <p:pic>
        <p:nvPicPr>
          <p:cNvPr id="3" name="tp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237" y="1077323"/>
            <a:ext cx="6971527" cy="3919026"/>
          </a:xfrm>
          <a:prstGeom prst="rect">
            <a:avLst/>
          </a:prstGeom>
        </p:spPr>
      </p:pic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183" y="6434165"/>
            <a:ext cx="424771" cy="276999"/>
          </a:xfrm>
        </p:spPr>
        <p:txBody>
          <a:bodyPr wrap="square" anchor="ctr" anchorCtr="1">
            <a:spAutoFit/>
          </a:bodyPr>
          <a:lstStyle/>
          <a:p>
            <a:pPr lvl="0"/>
            <a:fld id="{ED816D55-72AF-4171-AD0F-42ED55951DAB}" type="slidenum">
              <a:rPr lang="ru-RU">
                <a:solidFill>
                  <a:schemeClr val="bg1">
                    <a:lumMod val="50000"/>
                  </a:schemeClr>
                </a:solidFill>
                <a:latin typeface="+mn-lt"/>
              </a:rPr>
              <a:pPr lvl="0"/>
              <a:t>31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3249" y="6479705"/>
            <a:ext cx="661136" cy="215513"/>
          </a:xfrm>
        </p:spPr>
        <p:txBody>
          <a:bodyPr/>
          <a:lstStyle/>
          <a:p>
            <a:pPr lvl="0"/>
            <a:r>
              <a:rPr lang="ru-RU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©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Elsys</a:t>
            </a:r>
            <a:endParaRPr lang="ru-RU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82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16" y="479425"/>
            <a:ext cx="3683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8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240" y="479425"/>
            <a:ext cx="41148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39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B746F35E8E72BE39C27A17CCA51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7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a-favelas-rio_semlegend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546" y="0"/>
            <a:ext cx="5687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15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zil-world-cup-securit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0"/>
            <a:ext cx="54273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0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0614283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524000"/>
            <a:ext cx="56896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1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ografico_ACECO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0"/>
            <a:ext cx="8640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19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00a43cb3e0606b80056cf3cb9cd0e6e7fbf75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0"/>
            <a:ext cx="9144000" cy="617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5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4-09-21 às 17.19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8073"/>
            <a:ext cx="9144000" cy="3606244"/>
          </a:xfrm>
          <a:prstGeom prst="rect">
            <a:avLst/>
          </a:prstGeom>
        </p:spPr>
      </p:pic>
      <p:pic>
        <p:nvPicPr>
          <p:cNvPr id="3" name="Picture 2" descr="Captura de Tela 2014-09-21 às 17.33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50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4-12-03 às 23.35.48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0"/>
            <a:ext cx="6927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28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4-09-21 às 17.19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8073"/>
            <a:ext cx="9144000" cy="3606244"/>
          </a:xfrm>
          <a:prstGeom prst="rect">
            <a:avLst/>
          </a:prstGeom>
        </p:spPr>
      </p:pic>
      <p:pic>
        <p:nvPicPr>
          <p:cNvPr id="3" name="Picture 2" descr="Captura de Tela 2014-09-21 às 17.33.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7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77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ckingCop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03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statisticasCopaQu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0"/>
            <a:ext cx="6562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4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staque_imageador_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16" y="879759"/>
            <a:ext cx="6952526" cy="46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17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8712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1" y="1030402"/>
            <a:ext cx="80645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882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-UFED-Touch-Ultim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766"/>
            <a:ext cx="9144000" cy="588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2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ancesco-Romoli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324100"/>
            <a:ext cx="2197608" cy="219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4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mian-ortega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1008531"/>
            <a:ext cx="6745224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8354" y="5752358"/>
            <a:ext cx="6245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ＭＳ Ｐゴシック" charset="0"/>
                <a:cs typeface="Arial" charset="0"/>
              </a:rPr>
              <a:t>Ortega Exploded View  Venice Biennale 2007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32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685800"/>
            <a:ext cx="6097587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4813" y="5782235"/>
            <a:ext cx="6097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ＭＳ Ｐゴシック" charset="0"/>
                <a:cs typeface="Arial" charset="0"/>
              </a:rPr>
              <a:t>Ortega Exploded View  Venice Biennale 2007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763E3-A642-6D43-97DC-612425876172}" type="slidenum">
              <a:rPr lang="en-US"/>
              <a:pPr/>
              <a:t>49</a:t>
            </a:fld>
            <a:endParaRPr lang="en-US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" y="-80367"/>
            <a:ext cx="9144000" cy="700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4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07" y="1446609"/>
            <a:ext cx="3518297" cy="8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078" y="3239245"/>
            <a:ext cx="7652742" cy="2914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94" y="4396755"/>
            <a:ext cx="8152805" cy="1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5845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06" y="1723430"/>
            <a:ext cx="2527102" cy="274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76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4-12-03 às 23.39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60" y="-34396"/>
            <a:ext cx="9144000" cy="4748893"/>
          </a:xfrm>
          <a:prstGeom prst="rect">
            <a:avLst/>
          </a:prstGeom>
        </p:spPr>
      </p:pic>
      <p:pic>
        <p:nvPicPr>
          <p:cNvPr id="4" name="Picture 3" descr="Captura de Tela 2014-12-03 às 23.39.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3842"/>
            <a:ext cx="9144000" cy="36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34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26330-49CB-2141-9903-A35C0405BF37}" type="slidenum">
              <a:rPr lang="en-US"/>
              <a:pPr/>
              <a:t>50</a:t>
            </a:fld>
            <a:endParaRPr lang="en-US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50" y="1435100"/>
            <a:ext cx="3543300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708150"/>
            <a:ext cx="25527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4714875"/>
            <a:ext cx="8178800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69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" y="0"/>
            <a:ext cx="9791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92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3617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26670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5" descr="gambiarra-na rua da minha ca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82988"/>
            <a:ext cx="350520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vidadigital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0800"/>
            <a:ext cx="63246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59-ae82daa3b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7600"/>
            <a:ext cx="30480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GetInline_02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8300"/>
            <a:ext cx="23622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3362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tra-pack-containers-cow-small-387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62000"/>
            <a:ext cx="7620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6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3_tetrapak_natur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1752600"/>
            <a:ext cx="4165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7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85900"/>
            <a:ext cx="7924800" cy="387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4941" y="5931647"/>
            <a:ext cx="3944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Economia</a:t>
            </a:r>
            <a:r>
              <a:rPr lang="en-US" dirty="0" smtClean="0"/>
              <a:t> do </a:t>
            </a:r>
            <a:r>
              <a:rPr lang="en-US" dirty="0" err="1" smtClean="0"/>
              <a:t>Eu</a:t>
            </a:r>
            <a:r>
              <a:rPr lang="en-US" dirty="0" smtClean="0"/>
              <a:t>. Bureau</a:t>
            </a:r>
            <a:r>
              <a:rPr lang="en-US" dirty="0"/>
              <a:t> </a:t>
            </a:r>
            <a:r>
              <a:rPr lang="en-US" dirty="0" err="1" smtClean="0"/>
              <a:t>d’études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676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25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36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a de Tela 2014-10-01 às 19.39.50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8068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78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67" y="1255809"/>
            <a:ext cx="4407662" cy="337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1181104"/>
            <a:ext cx="2413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23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a de Tela 2014-12-03 às 23.38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995"/>
            <a:ext cx="9144000" cy="4083087"/>
          </a:xfrm>
          <a:prstGeom prst="rect">
            <a:avLst/>
          </a:prstGeom>
        </p:spPr>
      </p:pic>
      <p:pic>
        <p:nvPicPr>
          <p:cNvPr id="9" name="Picture 8" descr="Captura de Tela 2014-12-03 às 23.39.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9708"/>
            <a:ext cx="9144000" cy="40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57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́pia de Captura de Tela 2014-09-21 às 17.33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87750"/>
          </a:xfrm>
          <a:prstGeom prst="rect">
            <a:avLst/>
          </a:prstGeom>
        </p:spPr>
      </p:pic>
      <p:pic>
        <p:nvPicPr>
          <p:cNvPr id="3" name="Picture 2" descr="Captura de Tela 2014-09-23 às 20.55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7750"/>
            <a:ext cx="9144000" cy="327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9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ptura de Tela 2014-09-23 às 20.55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6587"/>
            <a:ext cx="9144000" cy="3690471"/>
          </a:xfrm>
          <a:prstGeom prst="rect">
            <a:avLst/>
          </a:prstGeom>
        </p:spPr>
      </p:pic>
      <p:pic>
        <p:nvPicPr>
          <p:cNvPr id="5" name="Picture 4" descr="Captura de Tela 2014-12-03 às 16.37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88"/>
            <a:ext cx="9144000" cy="354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3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204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394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m Título.tiff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684"/>
            <a:ext cx="9144000" cy="647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33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9946595"/>
              </p:ext>
            </p:extLst>
          </p:nvPr>
        </p:nvGraphicFramePr>
        <p:xfrm>
          <a:off x="104589" y="1438088"/>
          <a:ext cx="8949766" cy="323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ocument" r:id="rId4" imgW="5410200" imgH="1651000" progId="Word.Document.12">
                  <p:embed/>
                </p:oleObj>
              </mc:Choice>
              <mc:Fallback>
                <p:oleObj name="Document" r:id="rId4" imgW="5410200" imgH="1651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589" y="1438088"/>
                        <a:ext cx="8949766" cy="323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953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indadoRocinha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117600"/>
            <a:ext cx="698500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1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776</Words>
  <Application>Microsoft Macintosh PowerPoint</Application>
  <PresentationFormat>On-screen Show (4:3)</PresentationFormat>
  <Paragraphs>67</Paragraphs>
  <Slides>63</Slides>
  <Notes>20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Fernanda Bruno</dc:creator>
  <cp:lastModifiedBy>Fernanda Bruno</cp:lastModifiedBy>
  <cp:revision>13</cp:revision>
  <dcterms:created xsi:type="dcterms:W3CDTF">2014-12-04T01:26:12Z</dcterms:created>
  <dcterms:modified xsi:type="dcterms:W3CDTF">2015-02-02T01:22:17Z</dcterms:modified>
</cp:coreProperties>
</file>