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4" r:id="rId6"/>
    <p:sldId id="258" r:id="rId7"/>
    <p:sldId id="259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8201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20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02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077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780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236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296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36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8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401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392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D6515-7372-4078-92CE-D709A27372E5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69EFD-BF96-4C3D-956D-BF8F84C97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17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 – M – D’</a:t>
            </a:r>
          </a:p>
        </p:txBody>
      </p:sp>
    </p:spTree>
    <p:extLst>
      <p:ext uri="{BB962C8B-B14F-4D97-AF65-F5344CB8AC3E}">
        <p14:creationId xmlns:p14="http://schemas.microsoft.com/office/powerpoint/2010/main" val="394186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 – M – D’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676400" y="12994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dirty="0"/>
              <a:t>D – M – D’</a:t>
            </a:r>
          </a:p>
        </p:txBody>
      </p:sp>
    </p:spTree>
    <p:extLst>
      <p:ext uri="{BB962C8B-B14F-4D97-AF65-F5344CB8AC3E}">
        <p14:creationId xmlns:p14="http://schemas.microsoft.com/office/powerpoint/2010/main" val="3787183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 – M – D’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676400" y="12994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dirty="0"/>
              <a:t>D – M – D’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2928730" y="223368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dirty="0"/>
              <a:t>D – M – D’</a:t>
            </a:r>
          </a:p>
        </p:txBody>
      </p:sp>
    </p:spTree>
    <p:extLst>
      <p:ext uri="{BB962C8B-B14F-4D97-AF65-F5344CB8AC3E}">
        <p14:creationId xmlns:p14="http://schemas.microsoft.com/office/powerpoint/2010/main" val="2591135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 – M – D’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676400" y="12994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dirty="0"/>
              <a:t>D – M – D’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2928730" y="223368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dirty="0"/>
              <a:t>D – M – D’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823251" y="316795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16600" dirty="0"/>
          </a:p>
        </p:txBody>
      </p:sp>
      <p:sp>
        <p:nvSpPr>
          <p:cNvPr id="7" name="Retângulo 6"/>
          <p:cNvSpPr/>
          <p:nvPr/>
        </p:nvSpPr>
        <p:spPr>
          <a:xfrm>
            <a:off x="4230479" y="3513551"/>
            <a:ext cx="7548861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3800" dirty="0"/>
              <a:t>D – M – D</a:t>
            </a:r>
            <a:r>
              <a:rPr lang="pt-BR" sz="9600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382853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 – M – D’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676400" y="12994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dirty="0"/>
              <a:t>D – M – D’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2928730" y="223368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dirty="0"/>
              <a:t>D – M – D’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823251" y="316795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16600" dirty="0"/>
          </a:p>
        </p:txBody>
      </p:sp>
      <p:sp>
        <p:nvSpPr>
          <p:cNvPr id="7" name="Retângulo 6"/>
          <p:cNvSpPr/>
          <p:nvPr/>
        </p:nvSpPr>
        <p:spPr>
          <a:xfrm>
            <a:off x="3448600" y="3189278"/>
            <a:ext cx="7548861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3800" dirty="0"/>
              <a:t>D – M – D</a:t>
            </a:r>
            <a:r>
              <a:rPr lang="pt-BR" sz="9600" dirty="0"/>
              <a:t>’</a:t>
            </a:r>
          </a:p>
        </p:txBody>
      </p:sp>
      <p:sp>
        <p:nvSpPr>
          <p:cNvPr id="8" name="Retângulo 7"/>
          <p:cNvSpPr/>
          <p:nvPr/>
        </p:nvSpPr>
        <p:spPr>
          <a:xfrm>
            <a:off x="4329871" y="4646142"/>
            <a:ext cx="8973932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600" dirty="0"/>
              <a:t>D – M – D</a:t>
            </a:r>
            <a:r>
              <a:rPr lang="pt-BR" sz="11500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2859972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Momento neoliberal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neoliberalização promoveu, de modo surpreendente, a derrubada de barreiras para a absorção dos excedentes de capital, inventando as novas formas de especulação, em especial aquelas ligadas à produção do espaço. </a:t>
            </a:r>
          </a:p>
        </p:txBody>
      </p:sp>
    </p:spTree>
    <p:extLst>
      <p:ext uri="{BB962C8B-B14F-4D97-AF65-F5344CB8AC3E}">
        <p14:creationId xmlns:p14="http://schemas.microsoft.com/office/powerpoint/2010/main" val="2412614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79105" y="2551734"/>
            <a:ext cx="10515600" cy="1325563"/>
          </a:xfrm>
        </p:spPr>
        <p:txBody>
          <a:bodyPr>
            <a:noAutofit/>
          </a:bodyPr>
          <a:lstStyle/>
          <a:p>
            <a:r>
              <a:rPr lang="pt-BR" sz="9600" b="1" dirty="0" err="1"/>
              <a:t>Financeirizaçao</a:t>
            </a:r>
            <a:endParaRPr lang="pt-BR" sz="9600" b="1" dirty="0"/>
          </a:p>
        </p:txBody>
      </p:sp>
    </p:spTree>
    <p:extLst>
      <p:ext uri="{BB962C8B-B14F-4D97-AF65-F5344CB8AC3E}">
        <p14:creationId xmlns:p14="http://schemas.microsoft.com/office/powerpoint/2010/main" val="3182236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D – M – D’</vt:lpstr>
      <vt:lpstr>D – M – D’</vt:lpstr>
      <vt:lpstr>D – M – D’</vt:lpstr>
      <vt:lpstr>D – M – D’</vt:lpstr>
      <vt:lpstr>D – M – D’</vt:lpstr>
      <vt:lpstr>Momento neoliberal</vt:lpstr>
      <vt:lpstr>Financeirizaçao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 – M – D’</dc:title>
  <dc:creator>Thiago</dc:creator>
  <cp:lastModifiedBy>Thiago</cp:lastModifiedBy>
  <cp:revision>1</cp:revision>
  <dcterms:created xsi:type="dcterms:W3CDTF">2016-10-05T17:45:26Z</dcterms:created>
  <dcterms:modified xsi:type="dcterms:W3CDTF">2016-10-05T17:45:32Z</dcterms:modified>
</cp:coreProperties>
</file>